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sldIdLst>
    <p:sldId id="256" r:id="rId2"/>
  </p:sldIdLst>
  <p:sldSz cx="21945600" cy="21945600"/>
  <p:notesSz cx="6858000" cy="9144000"/>
  <p:defaultTextStyle>
    <a:defPPr>
      <a:defRPr lang="en-US"/>
    </a:defPPr>
    <a:lvl1pPr marL="0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1pPr>
    <a:lvl2pPr marL="1410782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2pPr>
    <a:lvl3pPr marL="2821564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3pPr>
    <a:lvl4pPr marL="4232346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4pPr>
    <a:lvl5pPr marL="5643128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5pPr>
    <a:lvl6pPr marL="7053910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6pPr>
    <a:lvl7pPr marL="8464692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7pPr>
    <a:lvl8pPr marL="9875474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8pPr>
    <a:lvl9pPr marL="11286256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CC"/>
    <a:srgbClr val="3366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7" d="100"/>
          <a:sy n="27" d="100"/>
        </p:scale>
        <p:origin x="-1416" y="-144"/>
      </p:cViewPr>
      <p:guideLst>
        <p:guide orient="horz" pos="6912"/>
        <p:guide pos="6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949696"/>
            <a:ext cx="15361920" cy="41452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8963562"/>
            <a:ext cx="21945600" cy="298460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1840" y="10972800"/>
            <a:ext cx="15361920" cy="2438400"/>
          </a:xfrm>
        </p:spPr>
        <p:txBody>
          <a:bodyPr>
            <a:normAutofit/>
          </a:bodyPr>
          <a:lstStyle>
            <a:lvl1pPr marL="0" indent="0" algn="ctr">
              <a:buNone/>
              <a:defRPr sz="62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410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21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23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643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05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464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875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286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D645F9D-46D6-4E4F-A861-1A183B504BA8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910560" y="3868931"/>
            <a:ext cx="3108960" cy="1381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08960" y="3901440"/>
            <a:ext cx="12435840" cy="1365504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1840" y="7802882"/>
            <a:ext cx="15361920" cy="97536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5179165"/>
            <a:ext cx="21945600" cy="2984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8590282"/>
            <a:ext cx="21945600" cy="29846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20" y="10912858"/>
            <a:ext cx="14996160" cy="4660393"/>
          </a:xfrm>
        </p:spPr>
        <p:txBody>
          <a:bodyPr anchor="t">
            <a:normAutofit/>
          </a:bodyPr>
          <a:lstStyle>
            <a:lvl1pPr algn="ctr">
              <a:defRPr sz="111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0" y="4811779"/>
            <a:ext cx="14996160" cy="5013959"/>
          </a:xfrm>
        </p:spPr>
        <p:txBody>
          <a:bodyPr anchor="b"/>
          <a:lstStyle>
            <a:lvl1pPr marL="0" indent="0" algn="ctr">
              <a:buNone/>
              <a:defRPr sz="62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410782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2pPr>
            <a:lvl3pPr marL="2821564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3pPr>
            <a:lvl4pPr marL="423234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4pPr>
            <a:lvl5pPr marL="5643128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5pPr>
            <a:lvl6pPr marL="705391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6pPr>
            <a:lvl7pPr marL="8464692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7pPr>
            <a:lvl8pPr marL="9875474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8pPr>
            <a:lvl9pPr marL="1128625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8590282"/>
            <a:ext cx="21945600" cy="2984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291840" y="7802880"/>
            <a:ext cx="7498080" cy="99974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11155680" y="7802880"/>
            <a:ext cx="7498080" cy="99974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5179165"/>
            <a:ext cx="21945600" cy="2984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5179165"/>
            <a:ext cx="21945600" cy="2984601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291840" y="9022080"/>
            <a:ext cx="7498080" cy="87782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11155680" y="9022080"/>
            <a:ext cx="7498080" cy="87782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1841" y="7559047"/>
            <a:ext cx="7501891" cy="1444281"/>
          </a:xfrm>
        </p:spPr>
        <p:txBody>
          <a:bodyPr anchor="b"/>
          <a:lstStyle>
            <a:lvl1pPr marL="0" indent="0" algn="ctr">
              <a:buNone/>
              <a:defRPr sz="5600" b="1" baseline="0"/>
            </a:lvl1pPr>
            <a:lvl2pPr marL="1410782" indent="0">
              <a:buNone/>
              <a:defRPr sz="6200" b="1"/>
            </a:lvl2pPr>
            <a:lvl3pPr marL="2821564" indent="0">
              <a:buNone/>
              <a:defRPr sz="5600" b="1"/>
            </a:lvl3pPr>
            <a:lvl4pPr marL="4232346" indent="0">
              <a:buNone/>
              <a:defRPr sz="4900" b="1"/>
            </a:lvl4pPr>
            <a:lvl5pPr marL="5643128" indent="0">
              <a:buNone/>
              <a:defRPr sz="4900" b="1"/>
            </a:lvl5pPr>
            <a:lvl6pPr marL="7053910" indent="0">
              <a:buNone/>
              <a:defRPr sz="4900" b="1"/>
            </a:lvl6pPr>
            <a:lvl7pPr marL="8464692" indent="0">
              <a:buNone/>
              <a:defRPr sz="4900" b="1"/>
            </a:lvl7pPr>
            <a:lvl8pPr marL="9875474" indent="0">
              <a:buNone/>
              <a:defRPr sz="4900" b="1"/>
            </a:lvl8pPr>
            <a:lvl9pPr marL="11286256" indent="0">
              <a:buNone/>
              <a:defRPr sz="4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48063" y="7549288"/>
            <a:ext cx="7505700" cy="1433779"/>
          </a:xfrm>
        </p:spPr>
        <p:txBody>
          <a:bodyPr anchor="b"/>
          <a:lstStyle>
            <a:lvl1pPr marL="0" indent="0" algn="ctr">
              <a:buNone/>
              <a:defRPr sz="5600" b="1" baseline="0"/>
            </a:lvl1pPr>
            <a:lvl2pPr marL="1410782" indent="0">
              <a:buNone/>
              <a:defRPr sz="6200" b="1"/>
            </a:lvl2pPr>
            <a:lvl3pPr marL="2821564" indent="0">
              <a:buNone/>
              <a:defRPr sz="5600" b="1"/>
            </a:lvl3pPr>
            <a:lvl4pPr marL="4232346" indent="0">
              <a:buNone/>
              <a:defRPr sz="4900" b="1"/>
            </a:lvl4pPr>
            <a:lvl5pPr marL="5643128" indent="0">
              <a:buNone/>
              <a:defRPr sz="4900" b="1"/>
            </a:lvl5pPr>
            <a:lvl6pPr marL="7053910" indent="0">
              <a:buNone/>
              <a:defRPr sz="4900" b="1"/>
            </a:lvl6pPr>
            <a:lvl7pPr marL="8464692" indent="0">
              <a:buNone/>
              <a:defRPr sz="4900" b="1"/>
            </a:lvl7pPr>
            <a:lvl8pPr marL="9875474" indent="0">
              <a:buNone/>
              <a:defRPr sz="4900" b="1"/>
            </a:lvl8pPr>
            <a:lvl9pPr marL="11286256" indent="0">
              <a:buNone/>
              <a:defRPr sz="4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5179165"/>
            <a:ext cx="21945600" cy="2984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5" y="5364480"/>
            <a:ext cx="6766558" cy="1918208"/>
          </a:xfrm>
        </p:spPr>
        <p:txBody>
          <a:bodyPr anchor="b">
            <a:noAutofit/>
          </a:bodyPr>
          <a:lstStyle>
            <a:lvl1pPr algn="ctr">
              <a:defRPr sz="52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87205" y="7282688"/>
            <a:ext cx="6766558" cy="9298432"/>
          </a:xfrm>
        </p:spPr>
        <p:txBody>
          <a:bodyPr/>
          <a:lstStyle>
            <a:lvl1pPr marL="0" indent="0" algn="ctr">
              <a:buNone/>
              <a:defRPr sz="4300"/>
            </a:lvl1pPr>
            <a:lvl2pPr marL="1410782" indent="0">
              <a:buNone/>
              <a:defRPr sz="3700"/>
            </a:lvl2pPr>
            <a:lvl3pPr marL="2821564" indent="0">
              <a:buNone/>
              <a:defRPr sz="3100"/>
            </a:lvl3pPr>
            <a:lvl4pPr marL="4232346" indent="0">
              <a:buNone/>
              <a:defRPr sz="2800"/>
            </a:lvl4pPr>
            <a:lvl5pPr marL="5643128" indent="0">
              <a:buNone/>
              <a:defRPr sz="2800"/>
            </a:lvl5pPr>
            <a:lvl6pPr marL="7053910" indent="0">
              <a:buNone/>
              <a:defRPr sz="2800"/>
            </a:lvl6pPr>
            <a:lvl7pPr marL="8464692" indent="0">
              <a:buNone/>
              <a:defRPr sz="2800"/>
            </a:lvl7pPr>
            <a:lvl8pPr marL="9875474" indent="0">
              <a:buNone/>
              <a:defRPr sz="2800"/>
            </a:lvl8pPr>
            <a:lvl9pPr marL="11286256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291840" y="5364480"/>
            <a:ext cx="7863840" cy="112166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3511296" y="5910684"/>
            <a:ext cx="7417613" cy="9890151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2156" tIns="141078" rIns="282156" bIns="14107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0" y="5364480"/>
            <a:ext cx="6766560" cy="1918208"/>
          </a:xfrm>
        </p:spPr>
        <p:txBody>
          <a:bodyPr anchor="b">
            <a:noAutofit/>
          </a:bodyPr>
          <a:lstStyle>
            <a:lvl1pPr algn="ctr">
              <a:defRPr sz="52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57600" y="6096000"/>
            <a:ext cx="7132320" cy="950976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5600" baseline="0">
                <a:solidFill>
                  <a:schemeClr val="tx2"/>
                </a:solidFill>
              </a:defRPr>
            </a:lvl1pPr>
            <a:lvl2pPr marL="1410782" indent="0">
              <a:buNone/>
              <a:defRPr sz="8600"/>
            </a:lvl2pPr>
            <a:lvl3pPr marL="2821564" indent="0">
              <a:buNone/>
              <a:defRPr sz="7400"/>
            </a:lvl3pPr>
            <a:lvl4pPr marL="4232346" indent="0">
              <a:buNone/>
              <a:defRPr sz="6200"/>
            </a:lvl4pPr>
            <a:lvl5pPr marL="5643128" indent="0">
              <a:buNone/>
              <a:defRPr sz="6200"/>
            </a:lvl5pPr>
            <a:lvl6pPr marL="7053910" indent="0">
              <a:buNone/>
              <a:defRPr sz="6200"/>
            </a:lvl6pPr>
            <a:lvl7pPr marL="8464692" indent="0">
              <a:buNone/>
              <a:defRPr sz="6200"/>
            </a:lvl7pPr>
            <a:lvl8pPr marL="9875474" indent="0">
              <a:buNone/>
              <a:defRPr sz="6200"/>
            </a:lvl8pPr>
            <a:lvl9pPr marL="11286256" indent="0">
              <a:buNone/>
              <a:defRPr sz="6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87200" y="7285939"/>
            <a:ext cx="6766560" cy="9200896"/>
          </a:xfrm>
        </p:spPr>
        <p:txBody>
          <a:bodyPr/>
          <a:lstStyle>
            <a:lvl1pPr marL="0" indent="0" algn="ctr">
              <a:buNone/>
              <a:defRPr sz="4300"/>
            </a:lvl1pPr>
            <a:lvl2pPr marL="1410782" indent="0">
              <a:buNone/>
              <a:defRPr sz="3700"/>
            </a:lvl2pPr>
            <a:lvl3pPr marL="2821564" indent="0">
              <a:buNone/>
              <a:defRPr sz="3100"/>
            </a:lvl3pPr>
            <a:lvl4pPr marL="4232346" indent="0">
              <a:buNone/>
              <a:defRPr sz="2800"/>
            </a:lvl4pPr>
            <a:lvl5pPr marL="5643128" indent="0">
              <a:buNone/>
              <a:defRPr sz="2800"/>
            </a:lvl5pPr>
            <a:lvl6pPr marL="7053910" indent="0">
              <a:buNone/>
              <a:defRPr sz="2800"/>
            </a:lvl6pPr>
            <a:lvl7pPr marL="8464692" indent="0">
              <a:buNone/>
              <a:defRPr sz="2800"/>
            </a:lvl7pPr>
            <a:lvl8pPr marL="9875474" indent="0">
              <a:buNone/>
              <a:defRPr sz="2800"/>
            </a:lvl8pPr>
            <a:lvl9pPr marL="11286256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21945600" cy="21945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91840" y="4145280"/>
            <a:ext cx="15361920" cy="2194560"/>
          </a:xfrm>
          <a:prstGeom prst="rect">
            <a:avLst/>
          </a:prstGeom>
        </p:spPr>
        <p:txBody>
          <a:bodyPr vert="horz" lIns="282156" tIns="141078" rIns="282156" bIns="141078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1840" y="6583682"/>
            <a:ext cx="15361920" cy="10972803"/>
          </a:xfrm>
          <a:prstGeom prst="rect">
            <a:avLst/>
          </a:prstGeom>
        </p:spPr>
        <p:txBody>
          <a:bodyPr vert="horz" lIns="282156" tIns="141078" rIns="282156" bIns="1410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731520" y="20340321"/>
            <a:ext cx="5120640" cy="1168400"/>
          </a:xfrm>
          <a:prstGeom prst="rect">
            <a:avLst/>
          </a:prstGeom>
          <a:ln>
            <a:noFill/>
          </a:ln>
        </p:spPr>
        <p:txBody>
          <a:bodyPr vert="horz" lIns="282156" tIns="141078" rIns="282156" bIns="141078" rtlCol="0" anchor="ctr"/>
          <a:lstStyle>
            <a:lvl1pPr algn="l">
              <a:defRPr sz="34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645F9D-46D6-4E4F-A861-1A183B504BA8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7132320" y="20340321"/>
            <a:ext cx="7680960" cy="1168400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ctr">
              <a:defRPr sz="34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16020288" y="20365519"/>
            <a:ext cx="5120640" cy="1168400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r">
              <a:defRPr sz="37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ctr" defTabSz="2821564" rtl="0" eaLnBrk="1" latinLnBrk="0" hangingPunct="1">
        <a:spcBef>
          <a:spcPct val="0"/>
        </a:spcBef>
        <a:buNone/>
        <a:defRPr sz="11100" kern="1200" cap="all" spc="926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846469" algn="l" defTabSz="2821564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5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292521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9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3526955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4937737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6348519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7759301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9170083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10580865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1991647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410782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821564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3pPr>
      <a:lvl4pPr marL="4232346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4pPr>
      <a:lvl5pPr marL="5643128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5pPr>
      <a:lvl6pPr marL="7053910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6pPr>
      <a:lvl7pPr marL="8464692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7pPr>
      <a:lvl8pPr marL="9875474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8pPr>
      <a:lvl9pPr marL="11286256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3000"/>
                <a:shade val="97000"/>
                <a:satMod val="230000"/>
              </a:schemeClr>
            </a:gs>
            <a:gs pos="100000">
              <a:schemeClr val="bg2">
                <a:shade val="35000"/>
                <a:satMod val="2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09600" y="812800"/>
            <a:ext cx="20777200" cy="4775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1" y="6400800"/>
            <a:ext cx="4656666" cy="1473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83113" y="6400800"/>
            <a:ext cx="4656666" cy="1473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356625" y="6400800"/>
            <a:ext cx="4656666" cy="1473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730135" y="6400800"/>
            <a:ext cx="4656666" cy="1473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1751213"/>
            <a:ext cx="2032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poster title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8200" y="3131403"/>
            <a:ext cx="203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names of authors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200" y="4045803"/>
            <a:ext cx="203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institutions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9734" y="6656628"/>
            <a:ext cx="421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Introduction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9734" y="7315200"/>
            <a:ext cx="421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9734" y="12949875"/>
            <a:ext cx="421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Objectives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9734" y="13608447"/>
            <a:ext cx="421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950266" y="6656628"/>
            <a:ext cx="421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Conclusions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950266" y="7315200"/>
            <a:ext cx="421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950266" y="12949875"/>
            <a:ext cx="421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References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950266" y="13608447"/>
            <a:ext cx="421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950266" y="17324628"/>
            <a:ext cx="421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Contact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950266" y="17983200"/>
            <a:ext cx="421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03245" y="6656628"/>
            <a:ext cx="421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Material and Methods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03245" y="7315200"/>
            <a:ext cx="421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576756" y="6656628"/>
            <a:ext cx="421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Results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576756" y="7315200"/>
            <a:ext cx="421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8569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47</TotalTime>
  <Words>66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Couture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</dc:creator>
  <cp:lastModifiedBy>Tom</cp:lastModifiedBy>
  <cp:revision>12</cp:revision>
  <dcterms:created xsi:type="dcterms:W3CDTF">2011-10-03T19:50:19Z</dcterms:created>
  <dcterms:modified xsi:type="dcterms:W3CDTF">2011-10-04T20:38:17Z</dcterms:modified>
</cp:coreProperties>
</file>